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708" r:id="rId1"/>
  </p:sldMasterIdLst>
  <p:notesMasterIdLst>
    <p:notesMasterId r:id="rId2"/>
  </p:notesMasterIdLst>
  <p:sldIdLst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B6E0F8"/>
    <a:srgbClr val="87A0BC"/>
    <a:srgbClr val="C01D22"/>
    <a:srgbClr val="FBFCF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260" y="340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tableStyles" Target="tableStyles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58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5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6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88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/>
              <a:t>单击此处编辑母版副标题样式</a:t>
            </a:r>
            <a:endParaRPr altLang="en-US" lang="zh-CN"/>
          </a:p>
        </p:txBody>
      </p:sp>
      <p:sp>
        <p:nvSpPr>
          <p:cNvPr id="104858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24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62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排标题与文本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1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61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82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29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</p:txBody>
      </p:sp>
      <p:sp>
        <p:nvSpPr>
          <p:cNvPr id="104863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34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635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63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40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</p:txBody>
      </p:sp>
      <p:sp>
        <p:nvSpPr>
          <p:cNvPr id="1048641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642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</p:txBody>
      </p:sp>
      <p:sp>
        <p:nvSpPr>
          <p:cNvPr id="1048643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644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5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6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0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51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652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</p:txBody>
      </p:sp>
      <p:sp>
        <p:nvSpPr>
          <p:cNvPr id="1048653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4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5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18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lang="zh-CN"/>
          </a:p>
        </p:txBody>
      </p:sp>
      <p:sp>
        <p:nvSpPr>
          <p:cNvPr id="1048619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</p:txBody>
      </p:sp>
      <p:sp>
        <p:nvSpPr>
          <p:cNvPr id="104862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/>
              <a:t>单击此处编辑母版文本样式</a:t>
            </a:r>
            <a:endParaRPr altLang="en-US" lang="zh-CN"/>
          </a:p>
          <a:p>
            <a:pPr lvl="1"/>
            <a:r>
              <a:rPr altLang="en-US" lang="zh-CN"/>
              <a:t>二级</a:t>
            </a:r>
            <a:endParaRPr altLang="en-US" lang="zh-CN"/>
          </a:p>
          <a:p>
            <a:pPr lvl="2"/>
            <a:r>
              <a:rPr altLang="en-US" lang="zh-CN"/>
              <a:t>三级</a:t>
            </a:r>
            <a:endParaRPr altLang="en-US" lang="zh-CN"/>
          </a:p>
          <a:p>
            <a:pPr lvl="3"/>
            <a:r>
              <a:rPr altLang="en-US" lang="zh-CN"/>
              <a:t>四级</a:t>
            </a:r>
            <a:endParaRPr altLang="en-US" lang="zh-CN"/>
          </a:p>
          <a:p>
            <a:pPr lvl="4"/>
            <a:r>
              <a:rPr altLang="en-US" lang="zh-CN"/>
              <a:t>五级</a:t>
            </a:r>
            <a:endParaRPr altLang="en-US" lang="zh-CN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D58E6-4E88-458C-9178-740C5FD0F80A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C26D4-5086-4DC3-A77B-F0682520B84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 l="773" r="773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596" name=""/>
          <p:cNvSpPr txBox="1"/>
          <p:nvPr/>
        </p:nvSpPr>
        <p:spPr>
          <a:xfrm>
            <a:off x="-548539" y="450726"/>
            <a:ext cx="8653700" cy="3649980"/>
          </a:xfrm>
          <a:prstGeom prst="rect"/>
        </p:spPr>
        <p:txBody>
          <a:bodyPr rtlCol="0" wrap="square">
            <a:spAutoFit/>
          </a:bodyPr>
          <a:p>
            <a:r>
              <a:rPr altLang="zh-CN" sz="11500" lang="en-US">
                <a:solidFill>
                  <a:srgbClr val="000000"/>
                </a:solidFill>
              </a:rPr>
              <a:t> </a:t>
            </a:r>
            <a:r>
              <a:rPr altLang="zh-CN" sz="11500" lang="en-US">
                <a:solidFill>
                  <a:srgbClr val="000000"/>
                </a:solidFill>
              </a:rPr>
              <a:t> </a:t>
            </a:r>
            <a:r>
              <a:rPr sz="13800" lang="zh-CN">
                <a:solidFill>
                  <a:srgbClr val="000000"/>
                </a:solidFill>
                <a:latin typeface="汉仪糯米团简"/>
                <a:ea typeface="汉仪糯米团简"/>
              </a:rPr>
              <a:t>圣诞老人</a:t>
            </a:r>
            <a:endParaRPr sz="6000" lang="zh-CN">
              <a:solidFill>
                <a:srgbClr val="000000"/>
              </a:solidFill>
              <a:latin typeface="汉仪糯米团简"/>
              <a:ea typeface="汉仪糯米团简"/>
            </a:endParaRPr>
          </a:p>
          <a:p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sz="5400" lang="zh-CN">
                <a:solidFill>
                  <a:srgbClr val="000000"/>
                </a:solidFill>
              </a:rPr>
              <a:t>平山</a:t>
            </a:r>
            <a:r>
              <a:rPr sz="5400" lang="zh-CN">
                <a:solidFill>
                  <a:srgbClr val="000000"/>
                </a:solidFill>
              </a:rPr>
              <a:t>镇</a:t>
            </a:r>
            <a:r>
              <a:rPr sz="5400" lang="zh-CN">
                <a:solidFill>
                  <a:srgbClr val="000000"/>
                </a:solidFill>
              </a:rPr>
              <a:t>中心幼儿园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en-US">
                <a:solidFill>
                  <a:srgbClr val="000000"/>
                </a:solidFill>
              </a:rPr>
              <a:t> </a:t>
            </a:r>
            <a:r>
              <a:rPr altLang="zh-CN" sz="5400" lang="zh-CN">
                <a:solidFill>
                  <a:srgbClr val="000000"/>
                </a:solidFill>
              </a:rPr>
              <a:t>张雪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图片 20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60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t="17296" b="17296"/>
          <a:stretch>
            <a:fillRect/>
          </a:stretch>
        </p:blipFill>
        <p:spPr>
          <a:xfrm>
            <a:off x="1286756" y="-851118"/>
            <a:ext cx="9215801" cy="8012199"/>
          </a:xfrm>
          <a:prstGeom prst="rect"/>
        </p:spPr>
      </p:pic>
      <p:sp>
        <p:nvSpPr>
          <p:cNvPr id="1048595" name="@这不是阿燊"/>
          <p:cNvSpPr>
            <a:spLocks noChangeAspect="1"/>
          </p:cNvSpPr>
          <p:nvPr/>
        </p:nvSpPr>
        <p:spPr bwMode="auto">
          <a:xfrm>
            <a:off x="10502557" y="1505481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图片 20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594" name="@这不是阿燊"/>
          <p:cNvSpPr>
            <a:spLocks noChangeAspect="1"/>
          </p:cNvSpPr>
          <p:nvPr/>
        </p:nvSpPr>
        <p:spPr bwMode="auto">
          <a:xfrm>
            <a:off x="7980849" y="1580066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r="0"/>
          <a:stretch>
            <a:fillRect/>
          </a:stretch>
        </p:blipFill>
        <p:spPr>
          <a:xfrm rot="0">
            <a:off x="1109046" y="-3199704"/>
            <a:ext cx="10065387" cy="13379006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图片 20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593" name="@这不是阿燊"/>
          <p:cNvSpPr>
            <a:spLocks noChangeAspect="1"/>
          </p:cNvSpPr>
          <p:nvPr/>
        </p:nvSpPr>
        <p:spPr bwMode="auto">
          <a:xfrm>
            <a:off x="7980849" y="1580066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22" r="22"/>
          <a:stretch>
            <a:fillRect/>
          </a:stretch>
        </p:blipFill>
        <p:spPr>
          <a:xfrm rot="0">
            <a:off x="0" y="279647"/>
            <a:ext cx="12192000" cy="6298706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20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586" name="@这不是阿燊"/>
          <p:cNvSpPr>
            <a:spLocks noChangeAspect="1"/>
          </p:cNvSpPr>
          <p:nvPr/>
        </p:nvSpPr>
        <p:spPr bwMode="auto">
          <a:xfrm>
            <a:off x="7980849" y="1580066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t="13350" b="13350"/>
          <a:stretch>
            <a:fillRect/>
          </a:stretch>
        </p:blipFill>
        <p:spPr>
          <a:xfrm rot="0">
            <a:off x="0" y="279647"/>
            <a:ext cx="12192000" cy="6298706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 l="773" r="773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592" name=""/>
          <p:cNvSpPr txBox="1"/>
          <p:nvPr/>
        </p:nvSpPr>
        <p:spPr>
          <a:xfrm>
            <a:off x="-548539" y="450726"/>
            <a:ext cx="8653700" cy="2849880"/>
          </a:xfrm>
          <a:prstGeom prst="rect"/>
        </p:spPr>
        <p:txBody>
          <a:bodyPr rtlCol="0" wrap="square">
            <a:spAutoFit/>
          </a:bodyPr>
          <a:p>
            <a:r>
              <a:rPr altLang="zh-CN" sz="11500" lang="en-US">
                <a:solidFill>
                  <a:srgbClr val="000000"/>
                </a:solidFill>
              </a:rPr>
              <a:t> </a:t>
            </a:r>
            <a:r>
              <a:rPr altLang="zh-CN" sz="11500" lang="en-US">
                <a:solidFill>
                  <a:srgbClr val="000000"/>
                </a:solidFill>
              </a:rPr>
              <a:t> </a:t>
            </a:r>
            <a:r>
              <a:rPr altLang="zh-CN" sz="13800" lang="zh-CN">
                <a:solidFill>
                  <a:srgbClr val="000000"/>
                </a:solidFill>
                <a:latin typeface="汉仪糯米团简"/>
                <a:ea typeface="汉仪糯米团简"/>
              </a:rPr>
              <a:t>感谢</a:t>
            </a:r>
            <a:r>
              <a:rPr altLang="zh-CN" sz="13800" lang="zh-CN">
                <a:solidFill>
                  <a:srgbClr val="000000"/>
                </a:solidFill>
                <a:latin typeface="汉仪糯米团简"/>
                <a:ea typeface="汉仪糯米团简"/>
              </a:rPr>
              <a:t>聆听</a:t>
            </a:r>
            <a:endParaRPr sz="6000" lang="zh-CN">
              <a:solidFill>
                <a:srgbClr val="000000"/>
              </a:solidFill>
              <a:latin typeface="汉仪糯米团简"/>
              <a:ea typeface="汉仪糯米团简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32" descr="图片包含 剪贴画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5473" t="2877" r="10591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597" name="矩形 61"/>
          <p:cNvSpPr/>
          <p:nvPr/>
        </p:nvSpPr>
        <p:spPr>
          <a:xfrm>
            <a:off x="8418196" y="-3179431"/>
            <a:ext cx="4089400" cy="936771"/>
          </a:xfrm>
          <a:prstGeom prst="rect"/>
          <a:gradFill flip="none" rotWithShape="1">
            <a:gsLst>
              <a:gs pos="0">
                <a:srgbClr val="C01D22">
                  <a:alpha val="0"/>
                </a:srgbClr>
              </a:gs>
              <a:gs pos="47000">
                <a:srgbClr val="C01D22">
                  <a:alpha val="72000"/>
                </a:srgbClr>
              </a:gs>
              <a:gs pos="100000">
                <a:srgbClr val="C01D2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 bIns="45720" compatLnSpc="1" forceAA="0" fromWordArt="0" horzOverflow="overflow" lIns="91440" numCol="1" rIns="91440" rot="0" rtlCol="0" spcCol="0" spcFirstLastPara="0" tIns="45720" vert="horz" vertOverflow="overflow" wrap="square">
            <a:noAutofit/>
          </a:bodyPr>
          <a:p>
            <a:pPr algn="ctr"/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图片 4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64" name="图片 30" descr="C:\Users\meng\Desktop\400740817.png40074081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t="12501" b="12501"/>
          <a:stretch>
            <a:fillRect/>
          </a:stretch>
        </p:blipFill>
        <p:spPr>
          <a:xfrm>
            <a:off x="2088151" y="-991275"/>
            <a:ext cx="8097923" cy="8097922"/>
          </a:xfrm>
          <a:prstGeom prst="rect"/>
          <a:effectLst>
            <a:glow rad="25400">
              <a:schemeClr val="tx1"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图片 4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598" name="任意多边形 28"/>
          <p:cNvSpPr/>
          <p:nvPr/>
        </p:nvSpPr>
        <p:spPr>
          <a:xfrm>
            <a:off x="7458313" y="4118372"/>
            <a:ext cx="1634933" cy="953710"/>
          </a:xfrm>
          <a:custGeom>
            <a:avLst/>
            <a:gdLst>
              <a:gd name="connsiteX0" fmla="*/ 0 w 2032000"/>
              <a:gd name="connsiteY0" fmla="*/ 0 h 1185333"/>
              <a:gd name="connsiteX1" fmla="*/ 2032000 w 2032000"/>
              <a:gd name="connsiteY1" fmla="*/ 0 h 1185333"/>
              <a:gd name="connsiteX2" fmla="*/ 2032000 w 2032000"/>
              <a:gd name="connsiteY2" fmla="*/ 1185333 h 1185333"/>
              <a:gd name="connsiteX3" fmla="*/ 0 w 2032000"/>
              <a:gd name="connsiteY3" fmla="*/ 1185333 h 1185333"/>
              <a:gd name="connsiteX4" fmla="*/ 0 w 2032000"/>
              <a:gd name="connsiteY4" fmla="*/ 0 h 118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185333">
                <a:moveTo>
                  <a:pt x="0" y="0"/>
                </a:moveTo>
                <a:lnTo>
                  <a:pt x="2032000" y="0"/>
                </a:lnTo>
                <a:lnTo>
                  <a:pt x="2032000" y="1185333"/>
                </a:lnTo>
                <a:lnTo>
                  <a:pt x="0" y="118533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 anchorCtr="0" bIns="67310" lIns="376936" numCol="1" rIns="67310" spcCol="1270" spcFirstLastPara="0" tIns="67310" vert="horz" wrap="square">
            <a:noAutofit/>
          </a:bodyPr>
          <a:p>
            <a:pPr algn="l" defTabSz="2355850" lv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altLang="en-US" sz="5300" kern="1200" lang="zh-CN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048599" name="任意多边形 31"/>
          <p:cNvSpPr/>
          <p:nvPr/>
        </p:nvSpPr>
        <p:spPr>
          <a:xfrm>
            <a:off x="6115830" y="4554539"/>
            <a:ext cx="1634933" cy="953710"/>
          </a:xfrm>
          <a:custGeom>
            <a:avLst/>
            <a:gdLst>
              <a:gd name="connsiteX0" fmla="*/ 0 w 2032000"/>
              <a:gd name="connsiteY0" fmla="*/ 0 h 1185333"/>
              <a:gd name="connsiteX1" fmla="*/ 2032000 w 2032000"/>
              <a:gd name="connsiteY1" fmla="*/ 0 h 1185333"/>
              <a:gd name="connsiteX2" fmla="*/ 2032000 w 2032000"/>
              <a:gd name="connsiteY2" fmla="*/ 1185333 h 1185333"/>
              <a:gd name="connsiteX3" fmla="*/ 0 w 2032000"/>
              <a:gd name="connsiteY3" fmla="*/ 1185333 h 1185333"/>
              <a:gd name="connsiteX4" fmla="*/ 0 w 2032000"/>
              <a:gd name="connsiteY4" fmla="*/ 0 h 118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185333">
                <a:moveTo>
                  <a:pt x="0" y="0"/>
                </a:moveTo>
                <a:lnTo>
                  <a:pt x="2032000" y="0"/>
                </a:lnTo>
                <a:lnTo>
                  <a:pt x="2032000" y="1185333"/>
                </a:lnTo>
                <a:lnTo>
                  <a:pt x="0" y="118533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 anchorCtr="0" bIns="67310" lIns="376936" numCol="1" rIns="67310" spcCol="1270" spcFirstLastPara="0" tIns="67310" vert="horz" wrap="square">
            <a:noAutofit/>
          </a:bodyPr>
          <a:p>
            <a:pPr algn="l" defTabSz="2355850" lv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altLang="en-US" sz="5300" kern="1200" lang="zh-CN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97166" name="图片 1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07260" y="-577180"/>
            <a:ext cx="8012362" cy="8012361"/>
          </a:xfrm>
          <a:prstGeom prst="rect"/>
          <a:effectLst>
            <a:glow rad="25400">
              <a:schemeClr val="tx1">
                <a:alpha val="40000"/>
              </a:schemeClr>
            </a:glow>
          </a:effectLst>
        </p:spPr>
      </p:pic>
      <p:sp>
        <p:nvSpPr>
          <p:cNvPr id="1048600" name="@这不是阿燊"/>
          <p:cNvSpPr>
            <a:spLocks noChangeAspect="1"/>
          </p:cNvSpPr>
          <p:nvPr/>
        </p:nvSpPr>
        <p:spPr bwMode="auto">
          <a:xfrm>
            <a:off x="8626884" y="2203329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Ph="1" nodeType="withEffect" presetClass="entr" presetID="16" presetSubtype="2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Ph="1" nodeType="withEffect" presetClass="entr" presetID="16" presetSubtype="2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0"/>
                                        <p:tgtEl>
                                          <p:spTgt spid="104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8" grpId="0"/>
      <p:bldP spid="10485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图片 20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68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263727" y="-1742"/>
            <a:ext cx="7543307" cy="6558137"/>
          </a:xfrm>
          <a:prstGeom prst="rect"/>
        </p:spPr>
      </p:pic>
      <p:sp>
        <p:nvSpPr>
          <p:cNvPr id="1048601" name="@这不是阿燊"/>
          <p:cNvSpPr>
            <a:spLocks noChangeAspect="1"/>
          </p:cNvSpPr>
          <p:nvPr/>
        </p:nvSpPr>
        <p:spPr bwMode="auto">
          <a:xfrm>
            <a:off x="7980849" y="1580066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图片 20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70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t="6395" b="6395"/>
          <a:stretch>
            <a:fillRect/>
          </a:stretch>
        </p:blipFill>
        <p:spPr>
          <a:xfrm>
            <a:off x="2403607" y="119868"/>
            <a:ext cx="7391482" cy="6426141"/>
          </a:xfrm>
          <a:prstGeom prst="rect"/>
        </p:spPr>
      </p:pic>
      <p:sp>
        <p:nvSpPr>
          <p:cNvPr id="1048602" name="@这不是阿燊"/>
          <p:cNvSpPr>
            <a:spLocks noChangeAspect="1"/>
          </p:cNvSpPr>
          <p:nvPr/>
        </p:nvSpPr>
        <p:spPr bwMode="auto">
          <a:xfrm>
            <a:off x="7980849" y="1580066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图片 4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603" name="任意多边形 28"/>
          <p:cNvSpPr/>
          <p:nvPr/>
        </p:nvSpPr>
        <p:spPr>
          <a:xfrm>
            <a:off x="7458313" y="4118372"/>
            <a:ext cx="1634933" cy="953710"/>
          </a:xfrm>
          <a:custGeom>
            <a:avLst/>
            <a:gdLst>
              <a:gd name="connsiteX0" fmla="*/ 0 w 2032000"/>
              <a:gd name="connsiteY0" fmla="*/ 0 h 1185333"/>
              <a:gd name="connsiteX1" fmla="*/ 2032000 w 2032000"/>
              <a:gd name="connsiteY1" fmla="*/ 0 h 1185333"/>
              <a:gd name="connsiteX2" fmla="*/ 2032000 w 2032000"/>
              <a:gd name="connsiteY2" fmla="*/ 1185333 h 1185333"/>
              <a:gd name="connsiteX3" fmla="*/ 0 w 2032000"/>
              <a:gd name="connsiteY3" fmla="*/ 1185333 h 1185333"/>
              <a:gd name="connsiteX4" fmla="*/ 0 w 2032000"/>
              <a:gd name="connsiteY4" fmla="*/ 0 h 118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185333">
                <a:moveTo>
                  <a:pt x="0" y="0"/>
                </a:moveTo>
                <a:lnTo>
                  <a:pt x="2032000" y="0"/>
                </a:lnTo>
                <a:lnTo>
                  <a:pt x="2032000" y="1185333"/>
                </a:lnTo>
                <a:lnTo>
                  <a:pt x="0" y="118533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 anchorCtr="0" bIns="67310" lIns="376936" numCol="1" rIns="67310" spcCol="1270" spcFirstLastPara="0" tIns="67310" vert="horz" wrap="square">
            <a:noAutofit/>
          </a:bodyPr>
          <a:p>
            <a:pPr algn="l" defTabSz="2355850" lv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altLang="en-US" sz="5300" kern="1200" lang="zh-CN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048604" name="任意多边形 31"/>
          <p:cNvSpPr/>
          <p:nvPr/>
        </p:nvSpPr>
        <p:spPr>
          <a:xfrm>
            <a:off x="6115830" y="4554539"/>
            <a:ext cx="1634933" cy="953710"/>
          </a:xfrm>
          <a:custGeom>
            <a:avLst/>
            <a:gdLst>
              <a:gd name="connsiteX0" fmla="*/ 0 w 2032000"/>
              <a:gd name="connsiteY0" fmla="*/ 0 h 1185333"/>
              <a:gd name="connsiteX1" fmla="*/ 2032000 w 2032000"/>
              <a:gd name="connsiteY1" fmla="*/ 0 h 1185333"/>
              <a:gd name="connsiteX2" fmla="*/ 2032000 w 2032000"/>
              <a:gd name="connsiteY2" fmla="*/ 1185333 h 1185333"/>
              <a:gd name="connsiteX3" fmla="*/ 0 w 2032000"/>
              <a:gd name="connsiteY3" fmla="*/ 1185333 h 1185333"/>
              <a:gd name="connsiteX4" fmla="*/ 0 w 2032000"/>
              <a:gd name="connsiteY4" fmla="*/ 0 h 118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185333">
                <a:moveTo>
                  <a:pt x="0" y="0"/>
                </a:moveTo>
                <a:lnTo>
                  <a:pt x="2032000" y="0"/>
                </a:lnTo>
                <a:lnTo>
                  <a:pt x="2032000" y="1185333"/>
                </a:lnTo>
                <a:lnTo>
                  <a:pt x="0" y="118533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 anchorCtr="0" bIns="67310" lIns="376936" numCol="1" rIns="67310" spcCol="1270" spcFirstLastPara="0" tIns="67310" vert="horz" wrap="square">
            <a:noAutofit/>
          </a:bodyPr>
          <a:p>
            <a:pPr algn="l" defTabSz="2355850" lv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altLang="en-US" sz="5300" kern="1200" lang="zh-CN">
              <a:solidFill>
                <a:schemeClr val="bg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97172" name="图片 1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flipH="1">
            <a:off x="2956437" y="-601233"/>
            <a:ext cx="8855738" cy="8012361"/>
          </a:xfrm>
          <a:prstGeom prst="rect"/>
          <a:effectLst>
            <a:glow rad="25400">
              <a:schemeClr val="tx1">
                <a:alpha val="40000"/>
              </a:schemeClr>
            </a:glow>
          </a:effectLst>
        </p:spPr>
      </p:pic>
      <p:sp>
        <p:nvSpPr>
          <p:cNvPr id="1048605" name="@这不是阿燊"/>
          <p:cNvSpPr>
            <a:spLocks noChangeAspect="1"/>
          </p:cNvSpPr>
          <p:nvPr/>
        </p:nvSpPr>
        <p:spPr bwMode="auto">
          <a:xfrm>
            <a:off x="8626884" y="2203329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Ph="1" nodeType="withEffect" presetClass="entr" presetID="16" presetSubtype="2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Ph="1" nodeType="withEffect" presetClass="entr" presetID="16" presetSubtype="2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0"/>
                                        <p:tgtEl>
                                          <p:spTgt spid="1048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3" grpId="0"/>
      <p:bldP spid="10486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图片 20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pic>
        <p:nvPicPr>
          <p:cNvPr id="2097174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 l="11778" r="11778"/>
          <a:stretch>
            <a:fillRect/>
          </a:stretch>
        </p:blipFill>
        <p:spPr>
          <a:xfrm>
            <a:off x="1947588" y="-276593"/>
            <a:ext cx="8385792" cy="7290591"/>
          </a:xfrm>
          <a:prstGeom prst="rect"/>
        </p:spPr>
      </p:pic>
      <p:sp>
        <p:nvSpPr>
          <p:cNvPr id="1048606" name="@这不是阿燊"/>
          <p:cNvSpPr>
            <a:spLocks noChangeAspect="1"/>
          </p:cNvSpPr>
          <p:nvPr/>
        </p:nvSpPr>
        <p:spPr bwMode="auto">
          <a:xfrm>
            <a:off x="7980849" y="1580066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6E0F8"/>
            </a:gs>
            <a:gs pos="37000">
              <a:srgbClr val="B6E0F8">
                <a:alpha val="61000"/>
              </a:srgbClr>
            </a:gs>
            <a:gs pos="100000">
              <a:srgbClr val="B6E0F8"/>
            </a:gs>
          </a:gsLst>
          <a:lin ang="2700000" scaled="1"/>
        </a:gradFill>
        <a:effectLst/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图片 20" descr="图片包含 自然, 树  描述已自动生成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1"/>
          <a:srcRect l="43235" t="9548" r="21471" b="35237"/>
          <a:stretch>
            <a:fillRect/>
          </a:stretch>
        </p:blipFill>
        <p:spPr>
          <a:xfrm>
            <a:off x="0" y="0"/>
            <a:ext cx="12192000" cy="6858000"/>
          </a:xfrm>
          <a:prstGeom prst="rect"/>
        </p:spPr>
      </p:pic>
      <p:sp>
        <p:nvSpPr>
          <p:cNvPr id="1048607" name="@这不是阿燊"/>
          <p:cNvSpPr>
            <a:spLocks noChangeAspect="1"/>
          </p:cNvSpPr>
          <p:nvPr/>
        </p:nvSpPr>
        <p:spPr bwMode="auto">
          <a:xfrm>
            <a:off x="7980849" y="1580066"/>
            <a:ext cx="609685" cy="608833"/>
          </a:xfrm>
          <a:custGeom>
            <a:avLst/>
            <a:gdLst>
              <a:gd name="T0" fmla="*/ 5271 w 5678"/>
              <a:gd name="T1" fmla="*/ 2544 h 5678"/>
              <a:gd name="T2" fmla="*/ 4738 w 5678"/>
              <a:gd name="T3" fmla="*/ 2709 h 5678"/>
              <a:gd name="T4" fmla="*/ 4260 w 5678"/>
              <a:gd name="T5" fmla="*/ 2356 h 5678"/>
              <a:gd name="T6" fmla="*/ 4303 w 5678"/>
              <a:gd name="T7" fmla="*/ 1574 h 5678"/>
              <a:gd name="T8" fmla="*/ 4796 w 5678"/>
              <a:gd name="T9" fmla="*/ 1314 h 5678"/>
              <a:gd name="T10" fmla="*/ 4846 w 5678"/>
              <a:gd name="T11" fmla="*/ 846 h 5678"/>
              <a:gd name="T12" fmla="*/ 4379 w 5678"/>
              <a:gd name="T13" fmla="*/ 897 h 5678"/>
              <a:gd name="T14" fmla="*/ 4119 w 5678"/>
              <a:gd name="T15" fmla="*/ 1390 h 5678"/>
              <a:gd name="T16" fmla="*/ 2969 w 5678"/>
              <a:gd name="T17" fmla="*/ 1395 h 5678"/>
              <a:gd name="T18" fmla="*/ 3318 w 5678"/>
              <a:gd name="T19" fmla="*/ 367 h 5678"/>
              <a:gd name="T20" fmla="*/ 2969 w 5678"/>
              <a:gd name="T21" fmla="*/ 130 h 5678"/>
              <a:gd name="T22" fmla="*/ 2709 w 5678"/>
              <a:gd name="T23" fmla="*/ 531 h 5678"/>
              <a:gd name="T24" fmla="*/ 2361 w 5678"/>
              <a:gd name="T25" fmla="*/ 550 h 5678"/>
              <a:gd name="T26" fmla="*/ 2222 w 5678"/>
              <a:gd name="T27" fmla="*/ 1968 h 5678"/>
              <a:gd name="T28" fmla="*/ 1559 w 5678"/>
              <a:gd name="T29" fmla="*/ 897 h 5678"/>
              <a:gd name="T30" fmla="*/ 1299 w 5678"/>
              <a:gd name="T31" fmla="*/ 1130 h 5678"/>
              <a:gd name="T32" fmla="*/ 793 w 5678"/>
              <a:gd name="T33" fmla="*/ 938 h 5678"/>
              <a:gd name="T34" fmla="*/ 883 w 5678"/>
              <a:gd name="T35" fmla="*/ 1314 h 5678"/>
              <a:gd name="T36" fmla="*/ 883 w 5678"/>
              <a:gd name="T37" fmla="*/ 1574 h 5678"/>
              <a:gd name="T38" fmla="*/ 1503 w 5678"/>
              <a:gd name="T39" fmla="*/ 2264 h 5678"/>
              <a:gd name="T40" fmla="*/ 1574 w 5678"/>
              <a:gd name="T41" fmla="*/ 2709 h 5678"/>
              <a:gd name="T42" fmla="*/ 367 w 5678"/>
              <a:gd name="T43" fmla="*/ 2360 h 5678"/>
              <a:gd name="T44" fmla="*/ 130 w 5678"/>
              <a:gd name="T45" fmla="*/ 2709 h 5678"/>
              <a:gd name="T46" fmla="*/ 531 w 5678"/>
              <a:gd name="T47" fmla="*/ 2969 h 5678"/>
              <a:gd name="T48" fmla="*/ 550 w 5678"/>
              <a:gd name="T49" fmla="*/ 3318 h 5678"/>
              <a:gd name="T50" fmla="*/ 1840 w 5678"/>
              <a:gd name="T51" fmla="*/ 3142 h 5678"/>
              <a:gd name="T52" fmla="*/ 911 w 5678"/>
              <a:gd name="T53" fmla="*/ 4104 h 5678"/>
              <a:gd name="T54" fmla="*/ 1144 w 5678"/>
              <a:gd name="T55" fmla="*/ 4364 h 5678"/>
              <a:gd name="T56" fmla="*/ 1015 w 5678"/>
              <a:gd name="T57" fmla="*/ 4861 h 5678"/>
              <a:gd name="T58" fmla="*/ 1366 w 5678"/>
              <a:gd name="T59" fmla="*/ 4873 h 5678"/>
              <a:gd name="T60" fmla="*/ 1588 w 5678"/>
              <a:gd name="T61" fmla="*/ 4288 h 5678"/>
              <a:gd name="T62" fmla="*/ 2084 w 5678"/>
              <a:gd name="T63" fmla="*/ 4050 h 5678"/>
              <a:gd name="T64" fmla="*/ 2360 w 5678"/>
              <a:gd name="T65" fmla="*/ 5087 h 5678"/>
              <a:gd name="T66" fmla="*/ 2709 w 5678"/>
              <a:gd name="T67" fmla="*/ 5106 h 5678"/>
              <a:gd name="T68" fmla="*/ 2969 w 5678"/>
              <a:gd name="T69" fmla="*/ 5548 h 5678"/>
              <a:gd name="T70" fmla="*/ 3317 w 5678"/>
              <a:gd name="T71" fmla="*/ 5270 h 5678"/>
              <a:gd name="T72" fmla="*/ 2969 w 5678"/>
              <a:gd name="T73" fmla="*/ 3899 h 5678"/>
              <a:gd name="T74" fmla="*/ 3717 w 5678"/>
              <a:gd name="T75" fmla="*/ 4026 h 5678"/>
              <a:gd name="T76" fmla="*/ 4090 w 5678"/>
              <a:gd name="T77" fmla="*/ 4781 h 5678"/>
              <a:gd name="T78" fmla="*/ 4350 w 5678"/>
              <a:gd name="T79" fmla="*/ 4781 h 5678"/>
              <a:gd name="T80" fmla="*/ 4846 w 5678"/>
              <a:gd name="T81" fmla="*/ 4861 h 5678"/>
              <a:gd name="T82" fmla="*/ 4534 w 5678"/>
              <a:gd name="T83" fmla="*/ 4365 h 5678"/>
              <a:gd name="T84" fmla="*/ 4767 w 5678"/>
              <a:gd name="T85" fmla="*/ 4105 h 5678"/>
              <a:gd name="T86" fmla="*/ 3838 w 5678"/>
              <a:gd name="T87" fmla="*/ 3142 h 5678"/>
              <a:gd name="T88" fmla="*/ 5087 w 5678"/>
              <a:gd name="T89" fmla="*/ 3318 h 5678"/>
              <a:gd name="T90" fmla="*/ 5106 w 5678"/>
              <a:gd name="T91" fmla="*/ 2969 h 5678"/>
              <a:gd name="T92" fmla="*/ 5548 w 5678"/>
              <a:gd name="T93" fmla="*/ 2709 h 5678"/>
              <a:gd name="T94" fmla="*/ 3269 w 5678"/>
              <a:gd name="T95" fmla="*/ 2709 h 5678"/>
              <a:gd name="T96" fmla="*/ 3548 w 5678"/>
              <a:gd name="T97" fmla="*/ 2328 h 5678"/>
              <a:gd name="T98" fmla="*/ 3289 w 5678"/>
              <a:gd name="T99" fmla="*/ 2219 h 5678"/>
              <a:gd name="T100" fmla="*/ 3252 w 5678"/>
              <a:gd name="T101" fmla="*/ 2189 h 5678"/>
              <a:gd name="T102" fmla="*/ 2709 w 5678"/>
              <a:gd name="T103" fmla="*/ 2540 h 5678"/>
              <a:gd name="T104" fmla="*/ 1779 w 5678"/>
              <a:gd name="T105" fmla="*/ 2473 h 5678"/>
              <a:gd name="T106" fmla="*/ 2406 w 5678"/>
              <a:gd name="T107" fmla="*/ 2704 h 5678"/>
              <a:gd name="T108" fmla="*/ 1779 w 5678"/>
              <a:gd name="T109" fmla="*/ 2473 h 5678"/>
              <a:gd name="T110" fmla="*/ 2085 w 5678"/>
              <a:gd name="T111" fmla="*/ 2969 h 5678"/>
              <a:gd name="T112" fmla="*/ 2135 w 5678"/>
              <a:gd name="T113" fmla="*/ 3083 h 5678"/>
              <a:gd name="T114" fmla="*/ 2692 w 5678"/>
              <a:gd name="T115" fmla="*/ 3184 h 5678"/>
              <a:gd name="T116" fmla="*/ 2184 w 5678"/>
              <a:gd name="T117" fmla="*/ 3719 h 5678"/>
              <a:gd name="T118" fmla="*/ 2969 w 5678"/>
              <a:gd name="T119" fmla="*/ 3180 h 5678"/>
              <a:gd name="T120" fmla="*/ 3494 w 5678"/>
              <a:gd name="T121" fmla="*/ 3719 h 5678"/>
              <a:gd name="T122" fmla="*/ 3522 w 5678"/>
              <a:gd name="T123" fmla="*/ 3353 h 5678"/>
              <a:gd name="T124" fmla="*/ 3564 w 5678"/>
              <a:gd name="T125" fmla="*/ 3016 h 5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78" h="5678">
                <a:moveTo>
                  <a:pt x="5548" y="2709"/>
                </a:moveTo>
                <a:lnTo>
                  <a:pt x="5106" y="2709"/>
                </a:lnTo>
                <a:lnTo>
                  <a:pt x="5271" y="2544"/>
                </a:lnTo>
                <a:cubicBezTo>
                  <a:pt x="5321" y="2494"/>
                  <a:pt x="5321" y="2411"/>
                  <a:pt x="5271" y="2360"/>
                </a:cubicBezTo>
                <a:cubicBezTo>
                  <a:pt x="5222" y="2311"/>
                  <a:pt x="5136" y="2311"/>
                  <a:pt x="5087" y="2360"/>
                </a:cubicBezTo>
                <a:lnTo>
                  <a:pt x="4738" y="2709"/>
                </a:lnTo>
                <a:lnTo>
                  <a:pt x="4104" y="2709"/>
                </a:lnTo>
                <a:lnTo>
                  <a:pt x="4245" y="2480"/>
                </a:lnTo>
                <a:cubicBezTo>
                  <a:pt x="4268" y="2443"/>
                  <a:pt x="4274" y="2397"/>
                  <a:pt x="4260" y="2356"/>
                </a:cubicBezTo>
                <a:cubicBezTo>
                  <a:pt x="4247" y="2314"/>
                  <a:pt x="4215" y="2280"/>
                  <a:pt x="4175" y="2264"/>
                </a:cubicBezTo>
                <a:lnTo>
                  <a:pt x="3777" y="2100"/>
                </a:lnTo>
                <a:lnTo>
                  <a:pt x="4303" y="1574"/>
                </a:lnTo>
                <a:lnTo>
                  <a:pt x="4796" y="1574"/>
                </a:lnTo>
                <a:cubicBezTo>
                  <a:pt x="4867" y="1574"/>
                  <a:pt x="4926" y="1515"/>
                  <a:pt x="4926" y="1444"/>
                </a:cubicBezTo>
                <a:cubicBezTo>
                  <a:pt x="4926" y="1372"/>
                  <a:pt x="4867" y="1314"/>
                  <a:pt x="4796" y="1314"/>
                </a:cubicBezTo>
                <a:lnTo>
                  <a:pt x="4563" y="1314"/>
                </a:lnTo>
                <a:lnTo>
                  <a:pt x="4846" y="1030"/>
                </a:lnTo>
                <a:cubicBezTo>
                  <a:pt x="4897" y="979"/>
                  <a:pt x="4897" y="897"/>
                  <a:pt x="4846" y="846"/>
                </a:cubicBezTo>
                <a:cubicBezTo>
                  <a:pt x="4797" y="797"/>
                  <a:pt x="4712" y="797"/>
                  <a:pt x="4663" y="846"/>
                </a:cubicBezTo>
                <a:lnTo>
                  <a:pt x="4379" y="1130"/>
                </a:lnTo>
                <a:lnTo>
                  <a:pt x="4379" y="897"/>
                </a:lnTo>
                <a:cubicBezTo>
                  <a:pt x="4379" y="825"/>
                  <a:pt x="4321" y="767"/>
                  <a:pt x="4249" y="767"/>
                </a:cubicBezTo>
                <a:cubicBezTo>
                  <a:pt x="4177" y="767"/>
                  <a:pt x="4119" y="825"/>
                  <a:pt x="4119" y="897"/>
                </a:cubicBezTo>
                <a:lnTo>
                  <a:pt x="4119" y="1390"/>
                </a:lnTo>
                <a:lnTo>
                  <a:pt x="3516" y="1992"/>
                </a:lnTo>
                <a:lnTo>
                  <a:pt x="3456" y="1968"/>
                </a:lnTo>
                <a:lnTo>
                  <a:pt x="2969" y="1395"/>
                </a:lnTo>
                <a:lnTo>
                  <a:pt x="2969" y="899"/>
                </a:lnTo>
                <a:lnTo>
                  <a:pt x="3318" y="550"/>
                </a:lnTo>
                <a:cubicBezTo>
                  <a:pt x="3368" y="500"/>
                  <a:pt x="3368" y="417"/>
                  <a:pt x="3318" y="367"/>
                </a:cubicBezTo>
                <a:cubicBezTo>
                  <a:pt x="3269" y="318"/>
                  <a:pt x="3183" y="318"/>
                  <a:pt x="3134" y="367"/>
                </a:cubicBezTo>
                <a:lnTo>
                  <a:pt x="2969" y="531"/>
                </a:lnTo>
                <a:lnTo>
                  <a:pt x="2969" y="130"/>
                </a:lnTo>
                <a:cubicBezTo>
                  <a:pt x="2969" y="58"/>
                  <a:pt x="2911" y="0"/>
                  <a:pt x="2839" y="0"/>
                </a:cubicBezTo>
                <a:cubicBezTo>
                  <a:pt x="2767" y="0"/>
                  <a:pt x="2709" y="58"/>
                  <a:pt x="2709" y="130"/>
                </a:cubicBezTo>
                <a:lnTo>
                  <a:pt x="2709" y="531"/>
                </a:lnTo>
                <a:lnTo>
                  <a:pt x="2544" y="367"/>
                </a:lnTo>
                <a:cubicBezTo>
                  <a:pt x="2495" y="317"/>
                  <a:pt x="2410" y="317"/>
                  <a:pt x="2361" y="367"/>
                </a:cubicBezTo>
                <a:cubicBezTo>
                  <a:pt x="2310" y="417"/>
                  <a:pt x="2310" y="500"/>
                  <a:pt x="2361" y="550"/>
                </a:cubicBezTo>
                <a:lnTo>
                  <a:pt x="2709" y="899"/>
                </a:lnTo>
                <a:lnTo>
                  <a:pt x="2709" y="1395"/>
                </a:lnTo>
                <a:lnTo>
                  <a:pt x="2222" y="1968"/>
                </a:lnTo>
                <a:lnTo>
                  <a:pt x="2162" y="1992"/>
                </a:lnTo>
                <a:lnTo>
                  <a:pt x="1559" y="1390"/>
                </a:lnTo>
                <a:lnTo>
                  <a:pt x="1559" y="897"/>
                </a:lnTo>
                <a:cubicBezTo>
                  <a:pt x="1559" y="825"/>
                  <a:pt x="1501" y="767"/>
                  <a:pt x="1429" y="767"/>
                </a:cubicBezTo>
                <a:cubicBezTo>
                  <a:pt x="1358" y="767"/>
                  <a:pt x="1299" y="825"/>
                  <a:pt x="1299" y="897"/>
                </a:cubicBezTo>
                <a:lnTo>
                  <a:pt x="1299" y="1130"/>
                </a:lnTo>
                <a:lnTo>
                  <a:pt x="1015" y="846"/>
                </a:lnTo>
                <a:cubicBezTo>
                  <a:pt x="966" y="797"/>
                  <a:pt x="881" y="797"/>
                  <a:pt x="832" y="846"/>
                </a:cubicBezTo>
                <a:cubicBezTo>
                  <a:pt x="807" y="870"/>
                  <a:pt x="793" y="903"/>
                  <a:pt x="793" y="938"/>
                </a:cubicBezTo>
                <a:cubicBezTo>
                  <a:pt x="793" y="973"/>
                  <a:pt x="807" y="1005"/>
                  <a:pt x="832" y="1030"/>
                </a:cubicBezTo>
                <a:lnTo>
                  <a:pt x="1116" y="1314"/>
                </a:lnTo>
                <a:lnTo>
                  <a:pt x="883" y="1314"/>
                </a:lnTo>
                <a:cubicBezTo>
                  <a:pt x="811" y="1314"/>
                  <a:pt x="753" y="1372"/>
                  <a:pt x="753" y="1444"/>
                </a:cubicBezTo>
                <a:cubicBezTo>
                  <a:pt x="753" y="1478"/>
                  <a:pt x="766" y="1511"/>
                  <a:pt x="791" y="1535"/>
                </a:cubicBezTo>
                <a:cubicBezTo>
                  <a:pt x="815" y="1560"/>
                  <a:pt x="848" y="1574"/>
                  <a:pt x="883" y="1574"/>
                </a:cubicBezTo>
                <a:lnTo>
                  <a:pt x="1376" y="1574"/>
                </a:lnTo>
                <a:lnTo>
                  <a:pt x="1902" y="2100"/>
                </a:lnTo>
                <a:lnTo>
                  <a:pt x="1503" y="2264"/>
                </a:lnTo>
                <a:cubicBezTo>
                  <a:pt x="1463" y="2280"/>
                  <a:pt x="1432" y="2314"/>
                  <a:pt x="1418" y="2356"/>
                </a:cubicBezTo>
                <a:cubicBezTo>
                  <a:pt x="1404" y="2397"/>
                  <a:pt x="1410" y="2443"/>
                  <a:pt x="1433" y="2480"/>
                </a:cubicBezTo>
                <a:lnTo>
                  <a:pt x="1574" y="2709"/>
                </a:lnTo>
                <a:lnTo>
                  <a:pt x="899" y="2709"/>
                </a:lnTo>
                <a:lnTo>
                  <a:pt x="551" y="2360"/>
                </a:lnTo>
                <a:cubicBezTo>
                  <a:pt x="502" y="2311"/>
                  <a:pt x="416" y="2311"/>
                  <a:pt x="367" y="2360"/>
                </a:cubicBezTo>
                <a:cubicBezTo>
                  <a:pt x="316" y="2411"/>
                  <a:pt x="316" y="2493"/>
                  <a:pt x="367" y="2544"/>
                </a:cubicBezTo>
                <a:lnTo>
                  <a:pt x="532" y="2709"/>
                </a:lnTo>
                <a:lnTo>
                  <a:pt x="130" y="2709"/>
                </a:lnTo>
                <a:cubicBezTo>
                  <a:pt x="58" y="2709"/>
                  <a:pt x="0" y="2767"/>
                  <a:pt x="0" y="2839"/>
                </a:cubicBezTo>
                <a:cubicBezTo>
                  <a:pt x="0" y="2911"/>
                  <a:pt x="58" y="2969"/>
                  <a:pt x="130" y="2969"/>
                </a:cubicBezTo>
                <a:lnTo>
                  <a:pt x="531" y="2969"/>
                </a:lnTo>
                <a:lnTo>
                  <a:pt x="367" y="3134"/>
                </a:lnTo>
                <a:cubicBezTo>
                  <a:pt x="316" y="3184"/>
                  <a:pt x="316" y="3267"/>
                  <a:pt x="367" y="3318"/>
                </a:cubicBezTo>
                <a:cubicBezTo>
                  <a:pt x="416" y="3367"/>
                  <a:pt x="501" y="3367"/>
                  <a:pt x="550" y="3318"/>
                </a:cubicBezTo>
                <a:lnTo>
                  <a:pt x="899" y="2969"/>
                </a:lnTo>
                <a:lnTo>
                  <a:pt x="1734" y="2969"/>
                </a:lnTo>
                <a:lnTo>
                  <a:pt x="1840" y="3142"/>
                </a:lnTo>
                <a:lnTo>
                  <a:pt x="1878" y="3631"/>
                </a:lnTo>
                <a:lnTo>
                  <a:pt x="1404" y="4104"/>
                </a:lnTo>
                <a:lnTo>
                  <a:pt x="911" y="4104"/>
                </a:lnTo>
                <a:cubicBezTo>
                  <a:pt x="839" y="4104"/>
                  <a:pt x="781" y="4163"/>
                  <a:pt x="781" y="4234"/>
                </a:cubicBezTo>
                <a:cubicBezTo>
                  <a:pt x="781" y="4306"/>
                  <a:pt x="839" y="4364"/>
                  <a:pt x="911" y="4364"/>
                </a:cubicBezTo>
                <a:lnTo>
                  <a:pt x="1144" y="4364"/>
                </a:lnTo>
                <a:lnTo>
                  <a:pt x="831" y="4677"/>
                </a:lnTo>
                <a:cubicBezTo>
                  <a:pt x="781" y="4728"/>
                  <a:pt x="781" y="4810"/>
                  <a:pt x="831" y="4861"/>
                </a:cubicBezTo>
                <a:cubicBezTo>
                  <a:pt x="880" y="4910"/>
                  <a:pt x="966" y="4910"/>
                  <a:pt x="1015" y="4861"/>
                </a:cubicBezTo>
                <a:lnTo>
                  <a:pt x="1328" y="4548"/>
                </a:lnTo>
                <a:lnTo>
                  <a:pt x="1328" y="4781"/>
                </a:lnTo>
                <a:cubicBezTo>
                  <a:pt x="1328" y="4816"/>
                  <a:pt x="1342" y="4849"/>
                  <a:pt x="1366" y="4873"/>
                </a:cubicBezTo>
                <a:cubicBezTo>
                  <a:pt x="1390" y="4897"/>
                  <a:pt x="1423" y="4911"/>
                  <a:pt x="1458" y="4911"/>
                </a:cubicBezTo>
                <a:cubicBezTo>
                  <a:pt x="1530" y="4911"/>
                  <a:pt x="1588" y="4853"/>
                  <a:pt x="1588" y="4781"/>
                </a:cubicBezTo>
                <a:lnTo>
                  <a:pt x="1588" y="4288"/>
                </a:lnTo>
                <a:lnTo>
                  <a:pt x="1912" y="3964"/>
                </a:lnTo>
                <a:cubicBezTo>
                  <a:pt x="1923" y="3988"/>
                  <a:pt x="1939" y="4010"/>
                  <a:pt x="1961" y="4026"/>
                </a:cubicBezTo>
                <a:cubicBezTo>
                  <a:pt x="1996" y="4052"/>
                  <a:pt x="2041" y="4061"/>
                  <a:pt x="2084" y="4050"/>
                </a:cubicBezTo>
                <a:lnTo>
                  <a:pt x="2709" y="3899"/>
                </a:lnTo>
                <a:lnTo>
                  <a:pt x="2709" y="4738"/>
                </a:lnTo>
                <a:lnTo>
                  <a:pt x="2360" y="5087"/>
                </a:lnTo>
                <a:cubicBezTo>
                  <a:pt x="2310" y="5137"/>
                  <a:pt x="2310" y="5220"/>
                  <a:pt x="2360" y="5270"/>
                </a:cubicBezTo>
                <a:cubicBezTo>
                  <a:pt x="2409" y="5320"/>
                  <a:pt x="2495" y="5320"/>
                  <a:pt x="2544" y="5270"/>
                </a:cubicBezTo>
                <a:lnTo>
                  <a:pt x="2709" y="5106"/>
                </a:lnTo>
                <a:lnTo>
                  <a:pt x="2709" y="5548"/>
                </a:lnTo>
                <a:cubicBezTo>
                  <a:pt x="2709" y="5620"/>
                  <a:pt x="2767" y="5678"/>
                  <a:pt x="2839" y="5678"/>
                </a:cubicBezTo>
                <a:cubicBezTo>
                  <a:pt x="2911" y="5678"/>
                  <a:pt x="2969" y="5620"/>
                  <a:pt x="2969" y="5548"/>
                </a:cubicBezTo>
                <a:lnTo>
                  <a:pt x="2969" y="5106"/>
                </a:lnTo>
                <a:lnTo>
                  <a:pt x="3134" y="5270"/>
                </a:lnTo>
                <a:cubicBezTo>
                  <a:pt x="3183" y="5320"/>
                  <a:pt x="3268" y="5320"/>
                  <a:pt x="3317" y="5270"/>
                </a:cubicBezTo>
                <a:cubicBezTo>
                  <a:pt x="3368" y="5220"/>
                  <a:pt x="3368" y="5137"/>
                  <a:pt x="3317" y="5087"/>
                </a:cubicBezTo>
                <a:lnTo>
                  <a:pt x="2969" y="4738"/>
                </a:lnTo>
                <a:lnTo>
                  <a:pt x="2969" y="3899"/>
                </a:lnTo>
                <a:lnTo>
                  <a:pt x="3594" y="4050"/>
                </a:lnTo>
                <a:cubicBezTo>
                  <a:pt x="3606" y="4053"/>
                  <a:pt x="3617" y="4055"/>
                  <a:pt x="3629" y="4055"/>
                </a:cubicBezTo>
                <a:cubicBezTo>
                  <a:pt x="3661" y="4055"/>
                  <a:pt x="3691" y="4045"/>
                  <a:pt x="3717" y="4026"/>
                </a:cubicBezTo>
                <a:cubicBezTo>
                  <a:pt x="3739" y="4010"/>
                  <a:pt x="3755" y="3988"/>
                  <a:pt x="3766" y="3964"/>
                </a:cubicBezTo>
                <a:lnTo>
                  <a:pt x="4090" y="4288"/>
                </a:lnTo>
                <a:lnTo>
                  <a:pt x="4090" y="4781"/>
                </a:lnTo>
                <a:cubicBezTo>
                  <a:pt x="4090" y="4816"/>
                  <a:pt x="4103" y="4849"/>
                  <a:pt x="4128" y="4873"/>
                </a:cubicBezTo>
                <a:cubicBezTo>
                  <a:pt x="4152" y="4898"/>
                  <a:pt x="4185" y="4911"/>
                  <a:pt x="4220" y="4911"/>
                </a:cubicBezTo>
                <a:cubicBezTo>
                  <a:pt x="4292" y="4911"/>
                  <a:pt x="4350" y="4853"/>
                  <a:pt x="4350" y="4781"/>
                </a:cubicBezTo>
                <a:lnTo>
                  <a:pt x="4350" y="4548"/>
                </a:lnTo>
                <a:lnTo>
                  <a:pt x="4662" y="4861"/>
                </a:lnTo>
                <a:cubicBezTo>
                  <a:pt x="4711" y="4910"/>
                  <a:pt x="4797" y="4910"/>
                  <a:pt x="4846" y="4861"/>
                </a:cubicBezTo>
                <a:cubicBezTo>
                  <a:pt x="4871" y="4836"/>
                  <a:pt x="4884" y="4804"/>
                  <a:pt x="4884" y="4769"/>
                </a:cubicBezTo>
                <a:cubicBezTo>
                  <a:pt x="4884" y="4734"/>
                  <a:pt x="4871" y="4702"/>
                  <a:pt x="4846" y="4677"/>
                </a:cubicBezTo>
                <a:lnTo>
                  <a:pt x="4534" y="4365"/>
                </a:lnTo>
                <a:lnTo>
                  <a:pt x="4767" y="4365"/>
                </a:lnTo>
                <a:cubicBezTo>
                  <a:pt x="4838" y="4365"/>
                  <a:pt x="4897" y="4306"/>
                  <a:pt x="4897" y="4235"/>
                </a:cubicBezTo>
                <a:cubicBezTo>
                  <a:pt x="4897" y="4163"/>
                  <a:pt x="4838" y="4105"/>
                  <a:pt x="4767" y="4105"/>
                </a:cubicBezTo>
                <a:lnTo>
                  <a:pt x="4274" y="4105"/>
                </a:lnTo>
                <a:lnTo>
                  <a:pt x="3800" y="3631"/>
                </a:lnTo>
                <a:lnTo>
                  <a:pt x="3838" y="3142"/>
                </a:lnTo>
                <a:lnTo>
                  <a:pt x="3944" y="2969"/>
                </a:lnTo>
                <a:lnTo>
                  <a:pt x="4738" y="2969"/>
                </a:lnTo>
                <a:lnTo>
                  <a:pt x="5087" y="3318"/>
                </a:lnTo>
                <a:cubicBezTo>
                  <a:pt x="5136" y="3367"/>
                  <a:pt x="5221" y="3367"/>
                  <a:pt x="5270" y="3318"/>
                </a:cubicBezTo>
                <a:cubicBezTo>
                  <a:pt x="5321" y="3267"/>
                  <a:pt x="5321" y="3185"/>
                  <a:pt x="5270" y="3134"/>
                </a:cubicBezTo>
                <a:lnTo>
                  <a:pt x="5106" y="2969"/>
                </a:lnTo>
                <a:lnTo>
                  <a:pt x="5548" y="2969"/>
                </a:lnTo>
                <a:cubicBezTo>
                  <a:pt x="5619" y="2969"/>
                  <a:pt x="5678" y="2911"/>
                  <a:pt x="5678" y="2839"/>
                </a:cubicBezTo>
                <a:cubicBezTo>
                  <a:pt x="5678" y="2767"/>
                  <a:pt x="5620" y="2709"/>
                  <a:pt x="5548" y="2709"/>
                </a:cubicBezTo>
                <a:close/>
                <a:moveTo>
                  <a:pt x="3899" y="2473"/>
                </a:moveTo>
                <a:lnTo>
                  <a:pt x="3754" y="2709"/>
                </a:lnTo>
                <a:lnTo>
                  <a:pt x="3269" y="2709"/>
                </a:lnTo>
                <a:lnTo>
                  <a:pt x="3272" y="2704"/>
                </a:lnTo>
                <a:lnTo>
                  <a:pt x="3201" y="2675"/>
                </a:lnTo>
                <a:lnTo>
                  <a:pt x="3548" y="2328"/>
                </a:lnTo>
                <a:lnTo>
                  <a:pt x="3899" y="2473"/>
                </a:lnTo>
                <a:close/>
                <a:moveTo>
                  <a:pt x="3252" y="2189"/>
                </a:moveTo>
                <a:cubicBezTo>
                  <a:pt x="3263" y="2201"/>
                  <a:pt x="3275" y="2211"/>
                  <a:pt x="3289" y="2219"/>
                </a:cubicBezTo>
                <a:lnTo>
                  <a:pt x="2969" y="2540"/>
                </a:lnTo>
                <a:lnTo>
                  <a:pt x="2969" y="1856"/>
                </a:lnTo>
                <a:lnTo>
                  <a:pt x="3252" y="2189"/>
                </a:lnTo>
                <a:close/>
                <a:moveTo>
                  <a:pt x="2426" y="2189"/>
                </a:moveTo>
                <a:lnTo>
                  <a:pt x="2709" y="1856"/>
                </a:lnTo>
                <a:lnTo>
                  <a:pt x="2709" y="2540"/>
                </a:lnTo>
                <a:lnTo>
                  <a:pt x="2389" y="2219"/>
                </a:lnTo>
                <a:cubicBezTo>
                  <a:pt x="2402" y="2211"/>
                  <a:pt x="2415" y="2201"/>
                  <a:pt x="2426" y="2189"/>
                </a:cubicBezTo>
                <a:close/>
                <a:moveTo>
                  <a:pt x="1779" y="2473"/>
                </a:moveTo>
                <a:lnTo>
                  <a:pt x="2130" y="2328"/>
                </a:lnTo>
                <a:lnTo>
                  <a:pt x="2477" y="2675"/>
                </a:lnTo>
                <a:lnTo>
                  <a:pt x="2406" y="2704"/>
                </a:lnTo>
                <a:lnTo>
                  <a:pt x="2409" y="2709"/>
                </a:lnTo>
                <a:lnTo>
                  <a:pt x="1925" y="2709"/>
                </a:lnTo>
                <a:lnTo>
                  <a:pt x="1779" y="2473"/>
                </a:lnTo>
                <a:close/>
                <a:moveTo>
                  <a:pt x="2135" y="3083"/>
                </a:moveTo>
                <a:cubicBezTo>
                  <a:pt x="2134" y="3059"/>
                  <a:pt x="2126" y="3036"/>
                  <a:pt x="2114" y="3016"/>
                </a:cubicBezTo>
                <a:lnTo>
                  <a:pt x="2085" y="2969"/>
                </a:lnTo>
                <a:lnTo>
                  <a:pt x="2540" y="2969"/>
                </a:lnTo>
                <a:lnTo>
                  <a:pt x="2156" y="3352"/>
                </a:lnTo>
                <a:lnTo>
                  <a:pt x="2135" y="3083"/>
                </a:lnTo>
                <a:close/>
                <a:moveTo>
                  <a:pt x="2184" y="3719"/>
                </a:moveTo>
                <a:lnTo>
                  <a:pt x="2182" y="3694"/>
                </a:lnTo>
                <a:lnTo>
                  <a:pt x="2692" y="3184"/>
                </a:lnTo>
                <a:lnTo>
                  <a:pt x="2709" y="3180"/>
                </a:lnTo>
                <a:lnTo>
                  <a:pt x="2709" y="3592"/>
                </a:lnTo>
                <a:lnTo>
                  <a:pt x="2184" y="3719"/>
                </a:lnTo>
                <a:close/>
                <a:moveTo>
                  <a:pt x="3494" y="3719"/>
                </a:moveTo>
                <a:lnTo>
                  <a:pt x="2969" y="3592"/>
                </a:lnTo>
                <a:lnTo>
                  <a:pt x="2969" y="3180"/>
                </a:lnTo>
                <a:lnTo>
                  <a:pt x="2986" y="3184"/>
                </a:lnTo>
                <a:lnTo>
                  <a:pt x="3496" y="3694"/>
                </a:lnTo>
                <a:lnTo>
                  <a:pt x="3494" y="3719"/>
                </a:lnTo>
                <a:close/>
                <a:moveTo>
                  <a:pt x="3564" y="3016"/>
                </a:moveTo>
                <a:cubicBezTo>
                  <a:pt x="3552" y="3036"/>
                  <a:pt x="3545" y="3059"/>
                  <a:pt x="3543" y="3083"/>
                </a:cubicBezTo>
                <a:lnTo>
                  <a:pt x="3522" y="3353"/>
                </a:lnTo>
                <a:lnTo>
                  <a:pt x="3138" y="2969"/>
                </a:lnTo>
                <a:lnTo>
                  <a:pt x="3593" y="2969"/>
                </a:lnTo>
                <a:lnTo>
                  <a:pt x="3564" y="30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2097177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r="0"/>
          <a:stretch>
            <a:fillRect/>
          </a:stretch>
        </p:blipFill>
        <p:spPr>
          <a:xfrm rot="0">
            <a:off x="1337188" y="-1131450"/>
            <a:ext cx="9342223" cy="8952810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Tm="2000" p14:dur="1500">
        <p:random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奕燊 王</dc:creator>
  <cp:lastModifiedBy>kingsoft</cp:lastModifiedBy>
  <dcterms:created xsi:type="dcterms:W3CDTF">2019-11-18T21:21:00Z</dcterms:created>
  <dcterms:modified xsi:type="dcterms:W3CDTF">2024-11-12T01:58:43Z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e020f974fdf040488abe6d6d7f4f51a2_21</vt:lpwstr>
  </property>
  <property fmtid="{D5CDD505-2E9C-101B-9397-08002B2CF9AE}" pid="3" name="KSOProductBuildVer">
    <vt:lpwstr>2052-11.1.0.11158</vt:lpwstr>
  </property>
  <property fmtid="{D5CDD505-2E9C-101B-9397-08002B2CF9AE}" pid="4" name="KSOTemplateUUID">
    <vt:lpwstr>v1.0_mb_DCE7bQNAZAYFFclE+sT63Q==</vt:lpwstr>
  </property>
</Properties>
</file>